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2801600" cy="9601200" type="A3"/>
  <p:notesSz cx="6858000" cy="9144000"/>
  <p:defaultTextStyle>
    <a:defPPr>
      <a:defRPr lang="en-US"/>
    </a:defPPr>
    <a:lvl1pPr marL="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1pPr>
    <a:lvl2pPr marL="6400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2pPr>
    <a:lvl3pPr marL="12801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3pPr>
    <a:lvl4pPr marL="19202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4pPr>
    <a:lvl5pPr marL="256032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5pPr>
    <a:lvl6pPr marL="320040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6pPr>
    <a:lvl7pPr marL="384048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7pPr>
    <a:lvl8pPr marL="448056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8pPr>
    <a:lvl9pPr marL="5120640" algn="l" defTabSz="1280160" rtl="0" eaLnBrk="1" latinLnBrk="0" hangingPunct="1">
      <a:defRPr sz="252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6"/>
  </p:normalViewPr>
  <p:slideViewPr>
    <p:cSldViewPr snapToGrid="0" snapToObjects="1">
      <p:cViewPr varScale="1">
        <p:scale>
          <a:sx n="73" d="100"/>
          <a:sy n="73" d="100"/>
        </p:scale>
        <p:origin x="13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E99D70-7520-3045-B81F-632ADCCE9B0E}" type="datetimeFigureOut">
              <a:rPr lang="en-GB" smtClean="0"/>
              <a:t>04/09/2018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1DCF1E-C876-C348-A1F6-270B48B791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0940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499" y="0"/>
            <a:ext cx="9355822" cy="960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274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0</Words>
  <Application>Microsoft Macintosh PowerPoint</Application>
  <PresentationFormat>A3 Paper (297x420 mm)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Mazein</dc:creator>
  <cp:lastModifiedBy>Alexander Mazein</cp:lastModifiedBy>
  <cp:revision>2</cp:revision>
  <dcterms:created xsi:type="dcterms:W3CDTF">2018-09-04T12:35:24Z</dcterms:created>
  <dcterms:modified xsi:type="dcterms:W3CDTF">2018-09-04T12:37:45Z</dcterms:modified>
</cp:coreProperties>
</file>

<file path=docProps/thumbnail.jpeg>
</file>